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01C0-EBFF-41AD-93FA-A8944111D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FFB8A-1E1C-4FAF-BB54-D0799011F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8398-B6BE-4DC0-B2C7-31D563CA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94DCE-8294-4F53-9A8C-92D5DBBD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748E-C0E6-47F8-9E03-3DCB5AC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9358-E329-4617-8178-66252029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C8AFE-BE1C-41A0-8152-8A8C2691F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ADBAA-0697-47CC-8E26-B9D14E32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B1CD2-D960-445A-B612-F6521866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F4C01-B6B9-4CA8-9320-7FE2798B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2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02AEA-C14A-49AA-819B-C4DD5BA1C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E529F-D537-4208-9224-6DED101BE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213B9-5C3B-48AC-923D-30B6D592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A1084-9352-40B4-B4A6-4428DE4B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CAE1C-22AF-4C04-AEFA-CE8DBBD4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2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9725-0698-439D-B64B-017A0B85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5756D-678D-4560-9A5F-DA1ED827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FD253-DCD2-4B81-BFBC-48A3C82F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F4509-B7D3-4F3A-875B-E1F1E701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E51AF-4497-494A-AE42-AFA51BA9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5813-5B4B-4B33-A752-1985A295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0C93E-4204-4C83-A93C-AE9B8B62F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59674-A4A1-497A-A0A5-5A2F7675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E6B9C-2B24-4111-AF6E-4EF2CFD0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0AD3-CC5C-42A0-8F2E-3B1BCB3B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C845-D26B-4E9B-B050-772E96F3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8E21-28A3-4B2A-9C22-77B362C6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D9DE3-0170-499F-97D0-03DAA6510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FD955-0D97-4530-9351-0603C2F5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5C7EB-ACC2-47F5-8143-33DBD92A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0A2F9-88BE-4330-BF5B-8DEB9FFE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5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8A42-3441-4277-A8BB-ECC0E1A4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5464C-9A9D-4740-AA43-69F120C57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E8AB-AFCA-4152-858E-96687D395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C732A-8342-4E01-B9E1-885EF7E57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EAE70-0C52-4DAB-8428-CB494A2A3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CD630-B2F3-4404-BC94-B4DB3BDC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19083-64DB-4F9F-945D-030EE72A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E9B24-BA8F-4702-9354-04557B43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2025-5AE7-41CF-869A-CF5DB4B6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0FA2-102B-46D4-B00B-6E19A198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E4D7F-6FC0-41C9-BEB0-D0857D1E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E756A-4442-41F6-880A-84872FAD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EDA12-4853-4DE9-88DC-337FD810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664A7-8F4F-4591-8267-9828393E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6B5A7-8641-4F0F-9199-C8A14464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9685-C495-4839-9A2E-257816B8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5A3F2-9A27-49D6-A10C-5396F14DA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4892D-7A0A-4572-8E5A-BFF4FAF02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B0B27-DAE7-4E3F-8280-FB5BE962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F62E-785B-424A-9555-A76D1B6A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957FC-7390-49E1-BE8B-8F487E27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1614-EF15-40B8-9459-259C6E34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AD65F-6AE3-41A2-8216-E226A170A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CE63-E8BD-47A2-BE01-88C49CC61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D95DB-9CCC-4424-B0A6-3ED98BFA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04CB1-9A9F-402B-A93A-5E99A5AD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A4681-34BA-4E8C-8BB5-6E6B4285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F6A42-CF76-4E71-AE6B-9387D19A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F9660-D585-43A0-864B-08B7DFC84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A03C-3971-4848-BD9A-AAC021AD0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D1DB-89B4-4B1C-AE39-96C778576A1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2244F-F0CF-45F7-9114-E91FF09E3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DE56A-B92D-4157-8DF0-38E1BBA41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C7A60-6FA3-4666-94C1-E884335E8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2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14140F-483E-44FC-90D9-F724FDDC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A61056C-767C-4168-B9AD-58987E806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1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1596D850-BCD6-4C50-8F76-74DD7B5EF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3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00741F8-D6C6-48BE-ADA6-F3A7E230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2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01ACA21-EF8A-4EFD-9796-91A983884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6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7569812-24F6-4323-8529-C25E46B96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5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CD8CC42-805E-452D-8CF9-999622A0C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D043E1-E50C-447C-B181-875BC341F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1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C8D13CE-6920-4FFE-91B3-C919D9D2E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8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2A61207-D82E-437E-B33A-8A0C51D2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49003EA2-D7FB-40B3-A4E3-BA1359672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Saelzler</dc:creator>
  <cp:lastModifiedBy>Matthew Saelzler</cp:lastModifiedBy>
  <cp:revision>3</cp:revision>
  <dcterms:created xsi:type="dcterms:W3CDTF">2022-09-26T21:34:42Z</dcterms:created>
  <dcterms:modified xsi:type="dcterms:W3CDTF">2022-09-29T21:19:04Z</dcterms:modified>
</cp:coreProperties>
</file>